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9" r:id="rId9"/>
    <p:sldId id="273" r:id="rId10"/>
    <p:sldId id="270" r:id="rId11"/>
    <p:sldId id="271" r:id="rId12"/>
    <p:sldId id="283" r:id="rId13"/>
    <p:sldId id="275" r:id="rId14"/>
    <p:sldId id="276" r:id="rId15"/>
    <p:sldId id="277" r:id="rId16"/>
    <p:sldId id="278" r:id="rId17"/>
    <p:sldId id="279" r:id="rId18"/>
    <p:sldId id="267" r:id="rId19"/>
    <p:sldId id="268" r:id="rId20"/>
    <p:sldId id="281" r:id="rId21"/>
    <p:sldId id="265" r:id="rId22"/>
    <p:sldId id="282" r:id="rId23"/>
    <p:sldId id="263" r:id="rId24"/>
    <p:sldId id="280" r:id="rId25"/>
    <p:sldId id="274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84606-8C50-430C-AD18-D4784B41F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A7380-B018-45C4-BBB4-32A7DE3FD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239EDC-157C-4F2E-97F2-A880BCEB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430F-A6BB-40F8-9E14-07EE5001B13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ABB591-1823-40AB-8AD6-87968C6F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E157C8-8C36-453C-91D9-B19AD4B5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45E1-2693-421F-A131-7791994F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97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B9313-C8AB-4196-BD2D-9B4E3B65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C1FA190-9EDB-4065-9E73-FD374AFED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03B497-DA0D-4875-A97A-DB52C30B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430F-A6BB-40F8-9E14-07EE5001B13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8B0BE1-A5BF-433F-A95D-5CC7A530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F476C0-0B98-40AC-A8EA-47EF92FD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45E1-2693-421F-A131-7791994F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97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64E9F98-F3D9-4265-9440-AB4B86652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CA07CB-EDB6-407D-8495-8767BB012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E03C8E-7C4A-4917-AA00-92E3AA1F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430F-A6BB-40F8-9E14-07EE5001B13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D70C04-6655-4F48-82A6-D14332E6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B5AEA6-F391-4A85-8BEA-BD42219A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45E1-2693-421F-A131-7791994F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66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98B39-41E1-4754-86F6-97061315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9F87CE-E6BC-47AD-84A8-CECAB2C4F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2B64BD-3655-4BFC-BAAE-F5B0581D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430F-A6BB-40F8-9E14-07EE5001B13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B10EF7-7DB5-4FE4-9349-2FD6C7DF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30E099-ED3B-4A83-8DFB-995C504E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45E1-2693-421F-A131-7791994F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50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23911-5DB3-4B75-A4F8-167CA6E9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790E40-5717-4066-935E-6B284AD5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B622BE-5CD2-4822-B299-391B4DE49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430F-A6BB-40F8-9E14-07EE5001B13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622566-70BF-43BD-B013-A24ABC86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69287-E46D-4D3D-99B5-5BA49146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45E1-2693-421F-A131-7791994F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4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6AFA9-3BCB-4375-B8DD-05132475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E54DC7-8273-42D1-B2C5-5EDB47A91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EF15FB-2B8B-40DA-B4BC-8E8982D73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34502E-19A6-448A-BE84-C2157A45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430F-A6BB-40F8-9E14-07EE5001B13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C0F387-DACC-4B64-97E9-7B982CA5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A4E19D-1C8C-4B75-9083-6B42BAD5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45E1-2693-421F-A131-7791994F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534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B6A4C-B42F-4A94-B113-B2DE46F6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4AB079-5307-4002-B967-F7C37B883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C9B6E5-5845-4EA2-9ADC-1B3FFA97F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2B0D005-33F7-45F1-91FE-C115A3AD7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58F935B-C21D-4CED-BD7C-437E98337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02901B1-D7CD-426B-83A2-0E99B71C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430F-A6BB-40F8-9E14-07EE5001B13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44A146-C7BA-4800-89ED-63E1B112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B23B0D-DDB8-4820-B6EF-68EFB47D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45E1-2693-421F-A131-7791994F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92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E9AEA-4F2C-44BE-990C-B8959247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C8A607-9EA0-44DD-9BCF-0E034FFE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430F-A6BB-40F8-9E14-07EE5001B13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2DC01CD-3919-46B6-8D63-DBAB4263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F1511C-4B9C-408C-9B2B-2ED28D8C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45E1-2693-421F-A131-7791994F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86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9B9E49F-8D01-40AF-8D60-A0CAFD75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430F-A6BB-40F8-9E14-07EE5001B13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21D7B4-245D-42EE-9842-6D3E3057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EB9B3A-6214-4E92-88D6-775BBBDF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45E1-2693-421F-A131-7791994F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35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B82FF-9C00-4BBA-99CE-2EE714AE4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CBD07-7C83-4E5C-B458-38146F20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5CD11C-6C2D-4CAD-A894-1CBB87845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E92003-171D-426C-9FE8-2B478B2F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430F-A6BB-40F8-9E14-07EE5001B13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1FD205-BDC7-4D4C-8A53-9CC22641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400E43-1474-4667-8850-24C5D890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45E1-2693-421F-A131-7791994F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45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107BC-F2A5-441E-99AF-D9C7DAF8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0292290-C2A0-472A-A0C4-8851494BF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BAC3D0-1812-4D3F-8697-B506C0697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53540B5-BC94-495E-A1F2-433CA5C7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430F-A6BB-40F8-9E14-07EE5001B13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071C9F-5834-40A5-8160-3FBB286D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DB4AF2-419B-4644-842F-906C154F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A45E1-2693-421F-A131-7791994F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53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79A9FF-3CF2-446D-99EC-71FF5776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9362CF-9DA4-4373-962B-41AF8BEBE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ADC333-2ECF-467E-9BF1-701F49AD6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430F-A6BB-40F8-9E14-07EE5001B13D}" type="datetimeFigureOut">
              <a:rPr lang="nl-NL" smtClean="0"/>
              <a:t>13-12-2020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0B7DBF-0A14-429F-8C60-859FB9291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71591D-D58D-4D6C-8B60-55CDD4D3C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A45E1-2693-421F-A131-7791994F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65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nwWsR7QIkQ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_YuCXlkeOY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fVHmDMdtb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qGXNjVItII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CF3E2-90C5-4958-B618-9A41B2231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304" y="1600200"/>
            <a:ext cx="9144000" cy="2387600"/>
          </a:xfrm>
        </p:spPr>
        <p:txBody>
          <a:bodyPr/>
          <a:lstStyle/>
          <a:p>
            <a:r>
              <a:rPr lang="nl-NL" dirty="0"/>
              <a:t>Milieu &amp; Zorg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D7E331-37AB-4130-B835-D5E0BB124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304" y="4326490"/>
            <a:ext cx="9144000" cy="1655762"/>
          </a:xfrm>
        </p:spPr>
        <p:txBody>
          <a:bodyPr/>
          <a:lstStyle/>
          <a:p>
            <a:r>
              <a:rPr lang="nl-NL" dirty="0"/>
              <a:t>Toepassingen binnen jouw bedrijf</a:t>
            </a:r>
          </a:p>
        </p:txBody>
      </p:sp>
      <p:pic>
        <p:nvPicPr>
          <p:cNvPr id="3074" name="Picture 2" descr="Recycle logo | 123FLOORRENT">
            <a:extLst>
              <a:ext uri="{FF2B5EF4-FFF2-40B4-BE49-F238E27FC236}">
                <a16:creationId xmlns:a16="http://schemas.microsoft.com/office/drawing/2014/main" id="{1DF646DC-27D7-4523-A1E9-3A3626FF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1" y="4731026"/>
            <a:ext cx="3214737" cy="14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ereld milieu dag logo sjabloon | Premium Vector">
            <a:extLst>
              <a:ext uri="{FF2B5EF4-FFF2-40B4-BE49-F238E27FC236}">
                <a16:creationId xmlns:a16="http://schemas.microsoft.com/office/drawing/2014/main" id="{0B1F8F4B-F084-4F33-B5A6-8451AD42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45" y="4185547"/>
            <a:ext cx="2328655" cy="23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jabloon Groene Eco Logo Ontwerp Gratis | PosterMyWall">
            <a:extLst>
              <a:ext uri="{FF2B5EF4-FFF2-40B4-BE49-F238E27FC236}">
                <a16:creationId xmlns:a16="http://schemas.microsoft.com/office/drawing/2014/main" id="{1B6B82A9-5793-4F3D-9383-B30395A8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09" y="211690"/>
            <a:ext cx="2689776" cy="268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oolkit Week Zonder Afval | Milieu Centraal">
            <a:extLst>
              <a:ext uri="{FF2B5EF4-FFF2-40B4-BE49-F238E27FC236}">
                <a16:creationId xmlns:a16="http://schemas.microsoft.com/office/drawing/2014/main" id="{DCDB7D88-E688-41B1-B953-787751C53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5" y="211690"/>
            <a:ext cx="2592350" cy="25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eze symbolen informeren u - RAJA">
            <a:extLst>
              <a:ext uri="{FF2B5EF4-FFF2-40B4-BE49-F238E27FC236}">
                <a16:creationId xmlns:a16="http://schemas.microsoft.com/office/drawing/2014/main" id="{7CB93862-746C-4DC0-B71C-4845B3B6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91" y="77750"/>
            <a:ext cx="27813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6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lan van aanpak gezamenlijke natuur- en milieuorganisaties: – Brabants  Landschap">
            <a:extLst>
              <a:ext uri="{FF2B5EF4-FFF2-40B4-BE49-F238E27FC236}">
                <a16:creationId xmlns:a16="http://schemas.microsoft.com/office/drawing/2014/main" id="{083F78F6-2A1D-4E1A-BAEA-B65AB2AF7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659929"/>
            <a:ext cx="10880035" cy="54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4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4D521D4-5EDE-4BDA-B23A-DEB07130A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2" y="703196"/>
            <a:ext cx="8814381" cy="57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2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950CA3D0-B9FE-4723-B093-D72E592B1D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0574" y="253448"/>
            <a:ext cx="11198087" cy="62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6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B1245-C0BC-4080-95FA-E55F555C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hou je thuis rekening met het milieu?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712212-94D8-4901-9099-AA3B9E4FB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Waterverbruik</a:t>
            </a:r>
          </a:p>
          <a:p>
            <a:r>
              <a:rPr lang="nl-NL" dirty="0"/>
              <a:t>Energieverbruik</a:t>
            </a:r>
          </a:p>
          <a:p>
            <a:r>
              <a:rPr lang="nl-NL" dirty="0"/>
              <a:t>Voedsel</a:t>
            </a:r>
          </a:p>
          <a:p>
            <a:r>
              <a:rPr lang="nl-NL" dirty="0"/>
              <a:t>Gebruik van b.v. wasmiddel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Letten jullie op biologische aspecten bij de aankoop van producten?</a:t>
            </a:r>
          </a:p>
        </p:txBody>
      </p:sp>
    </p:spTree>
    <p:extLst>
      <p:ext uri="{BB962C8B-B14F-4D97-AF65-F5344CB8AC3E}">
        <p14:creationId xmlns:p14="http://schemas.microsoft.com/office/powerpoint/2010/main" val="40276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DBED0-1480-4DC7-AF47-BB175728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ver ga je?</a:t>
            </a:r>
          </a:p>
        </p:txBody>
      </p:sp>
      <p:pic>
        <p:nvPicPr>
          <p:cNvPr id="4098" name="Picture 2" descr="Hoe moet ik hier mijn milkshake uit drinken?”: McDonald's-klanten niet te  spreken over papieren rietjes | Bizar | hln.be">
            <a:extLst>
              <a:ext uri="{FF2B5EF4-FFF2-40B4-BE49-F238E27FC236}">
                <a16:creationId xmlns:a16="http://schemas.microsoft.com/office/drawing/2014/main" id="{FAEF6067-C613-407C-A340-8BA8BFF22D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20" y="1925672"/>
            <a:ext cx="7825213" cy="38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79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artonnen koffiebekers / theebekers kopen - 2500 stuks | Huchem">
            <a:extLst>
              <a:ext uri="{FF2B5EF4-FFF2-40B4-BE49-F238E27FC236}">
                <a16:creationId xmlns:a16="http://schemas.microsoft.com/office/drawing/2014/main" id="{95FF13CE-DEE8-4E26-BB32-63D55F78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64" y="1268129"/>
            <a:ext cx="5076600" cy="380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lastic bekers per 10 - SpaceKoerier.NU * Feesten binnen 30 minuten!">
            <a:extLst>
              <a:ext uri="{FF2B5EF4-FFF2-40B4-BE49-F238E27FC236}">
                <a16:creationId xmlns:a16="http://schemas.microsoft.com/office/drawing/2014/main" id="{7D001370-6F00-4F9E-9062-669848C8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84" y="675861"/>
            <a:ext cx="4399720" cy="43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08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BB834-830F-4E0A-B00B-BA013CC7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school – hoe gaat het daar?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5A1E34A-1650-4AC5-BDBB-7380DDFA4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1321"/>
            <a:ext cx="7362784" cy="3246783"/>
          </a:xfrm>
        </p:spPr>
      </p:pic>
    </p:spTree>
    <p:extLst>
      <p:ext uri="{BB962C8B-B14F-4D97-AF65-F5344CB8AC3E}">
        <p14:creationId xmlns:p14="http://schemas.microsoft.com/office/powerpoint/2010/main" val="3638761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F6139-3197-48E2-902F-2D915090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Glastuinbouw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CC67BFC-C41A-43AC-A029-79AFCD9BC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156" y="1825625"/>
            <a:ext cx="100376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49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4BB53-0F1A-42E3-8988-63EC8252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Voordelen kweken in de kas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8C3C3B-2837-4D0A-A402-EF1B3E698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Eigen temperatuur bepaling</a:t>
            </a:r>
          </a:p>
          <a:p>
            <a:r>
              <a:rPr lang="nl-NL" dirty="0"/>
              <a:t>Water en licht regulering</a:t>
            </a:r>
          </a:p>
          <a:p>
            <a:r>
              <a:rPr lang="nl-NL" dirty="0"/>
              <a:t>Helpt in de planning van het product</a:t>
            </a:r>
          </a:p>
          <a:p>
            <a:r>
              <a:rPr lang="nl-NL" dirty="0"/>
              <a:t>Hele jaar rond productie</a:t>
            </a:r>
          </a:p>
        </p:txBody>
      </p:sp>
    </p:spTree>
    <p:extLst>
      <p:ext uri="{BB962C8B-B14F-4D97-AF65-F5344CB8AC3E}">
        <p14:creationId xmlns:p14="http://schemas.microsoft.com/office/powerpoint/2010/main" val="290411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B61FF-1F60-4795-BF45-FB0C9B9E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DFEAB8-3573-4134-84B7-CA959D49B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Milieu:</a:t>
            </a:r>
          </a:p>
          <a:p>
            <a:r>
              <a:rPr lang="nl-NL" dirty="0"/>
              <a:t>Energie verbruik: warmte en verlichting</a:t>
            </a:r>
          </a:p>
          <a:p>
            <a:r>
              <a:rPr lang="nl-NL" dirty="0"/>
              <a:t>Meststoffen</a:t>
            </a:r>
          </a:p>
          <a:p>
            <a:r>
              <a:rPr lang="nl-NL" dirty="0"/>
              <a:t>Bestrijdingsmiddelen</a:t>
            </a:r>
          </a:p>
          <a:p>
            <a:r>
              <a:rPr lang="nl-NL" dirty="0"/>
              <a:t>Lucht en lichtvervuiling</a:t>
            </a:r>
          </a:p>
          <a:p>
            <a:r>
              <a:rPr lang="nl-NL" dirty="0"/>
              <a:t>Restafval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411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90794-71AC-4DA4-9DF9-385CC016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404" y="616916"/>
            <a:ext cx="9167191" cy="1325563"/>
          </a:xfrm>
        </p:spPr>
        <p:txBody>
          <a:bodyPr/>
          <a:lstStyle/>
          <a:p>
            <a:r>
              <a:rPr lang="nl-NL" dirty="0"/>
              <a:t>Wat is voor jullie / jou milieu ???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F38646-8B59-4968-9F54-19F85484D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6" y="2341137"/>
            <a:ext cx="8617226" cy="45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36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Duurzame teelt voor een duurzame toekomst">
            <a:hlinkClick r:id="" action="ppaction://media"/>
            <a:extLst>
              <a:ext uri="{FF2B5EF4-FFF2-40B4-BE49-F238E27FC236}">
                <a16:creationId xmlns:a16="http://schemas.microsoft.com/office/drawing/2014/main" id="{B0463AAB-5573-40BC-A2EF-61DA84ED02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7461" y="437322"/>
            <a:ext cx="11120047" cy="62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1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1694-E2F9-4A8D-A6E3-1A969DED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Duurzame Teelt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E7F216-FCC3-48CC-86EA-C60A2531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Energie neutraal</a:t>
            </a:r>
          </a:p>
          <a:p>
            <a:r>
              <a:rPr lang="nl-NL" dirty="0"/>
              <a:t>Bestrijdingsmiddelen vrij</a:t>
            </a:r>
          </a:p>
          <a:p>
            <a:r>
              <a:rPr lang="nl-NL" dirty="0"/>
              <a:t>Gebruik meststoffen zonder vervuiling</a:t>
            </a:r>
          </a:p>
          <a:p>
            <a:r>
              <a:rPr lang="nl-NL" dirty="0"/>
              <a:t>Klimaat neutraal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BE0B0BE-3810-4FE6-B45E-70A365C1F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682" y="4152692"/>
            <a:ext cx="6477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3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Duurzaam telen">
            <a:hlinkClick r:id="" action="ppaction://media"/>
            <a:extLst>
              <a:ext uri="{FF2B5EF4-FFF2-40B4-BE49-F238E27FC236}">
                <a16:creationId xmlns:a16="http://schemas.microsoft.com/office/drawing/2014/main" id="{A71EF2D6-E439-405E-B02B-1DD926ED81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9664" y="371061"/>
            <a:ext cx="11320301" cy="63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95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E797E-7094-49BD-92EE-C1C2F833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Stelling: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7D8A9-73CF-43B8-BC80-9D34BAC7B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116" y="1412110"/>
            <a:ext cx="10658475" cy="42347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4400" dirty="0"/>
              <a:t>Duurzame teelt is dé (enige) toekomst !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7170" name="Picture 2" descr="Club van 100: focus op projecten voor duurzame groei van de glastuinbouw |  Syngenta Flowers">
            <a:extLst>
              <a:ext uri="{FF2B5EF4-FFF2-40B4-BE49-F238E27FC236}">
                <a16:creationId xmlns:a16="http://schemas.microsoft.com/office/drawing/2014/main" id="{F62EDB9E-20B4-416B-BE7F-EC4DE6FF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981" y="4373216"/>
            <a:ext cx="3635019" cy="24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19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E8A46E33-85D5-48D2-B617-D87918D56E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1635" y="462170"/>
            <a:ext cx="10863837" cy="61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04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B1AC6-BA24-46ED-9406-54731125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/>
              <a:t>Opdracht: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70294D-80DC-4875-92A6-E0EC1AE8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Maak een vlog over hoe jouw stage- of werkbedrijf omgaat met het milieu en in welke mate hier aandacht aan wordt besteed (5 tot 10 minuten).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Voorbeelden:</a:t>
            </a:r>
          </a:p>
          <a:p>
            <a:r>
              <a:rPr lang="nl-NL" dirty="0"/>
              <a:t>Hoe wordt het energieverbruik gereduceerd? (o.a. LED, aardwarmte)</a:t>
            </a:r>
          </a:p>
          <a:p>
            <a:r>
              <a:rPr lang="nl-NL" dirty="0"/>
              <a:t>Hoe gaat het bedrijf om met het verbruik van water?</a:t>
            </a:r>
          </a:p>
          <a:p>
            <a:r>
              <a:rPr lang="nl-NL" dirty="0"/>
              <a:t>Welke verpakkingen worden gebruikt? Vinden daar ontwikkelingen in plaats (b.v. potjes, sealen van producten)</a:t>
            </a:r>
          </a:p>
          <a:p>
            <a:r>
              <a:rPr lang="nl-NL" dirty="0"/>
              <a:t>Hoe vindt het vervoer binnen het bedrijf plaats?</a:t>
            </a:r>
          </a:p>
          <a:p>
            <a:r>
              <a:rPr lang="nl-NL" dirty="0"/>
              <a:t>Bestrijdingsmiddelen (biologisch?)</a:t>
            </a:r>
          </a:p>
          <a:p>
            <a:r>
              <a:rPr lang="nl-NL" dirty="0"/>
              <a:t>Reductie en hergebruik restafval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142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5185F-CD28-4339-8993-0F0C34F2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Definitie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12A174-8215-4427-9C9A-498D3149A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Geheel van voorwaarden en invloeden die voor het leven zoals mens, dier, plant van essentieel belang zijn. </a:t>
            </a:r>
          </a:p>
        </p:txBody>
      </p:sp>
    </p:spTree>
    <p:extLst>
      <p:ext uri="{BB962C8B-B14F-4D97-AF65-F5344CB8AC3E}">
        <p14:creationId xmlns:p14="http://schemas.microsoft.com/office/powerpoint/2010/main" val="371650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67ED78E-0AF9-4F35-A132-A1F62DDD2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378595"/>
            <a:ext cx="11100913" cy="62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2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17F6171-E973-4B78-8E27-4A75D3B23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7"/>
            <a:ext cx="12192000" cy="68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7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9676B6F-CD1B-4CAC-8154-493A2E46F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914" y="0"/>
            <a:ext cx="8648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FB6424D-771F-4D07-9533-9080F1C50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109198"/>
            <a:ext cx="9939130" cy="66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6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und Up onkruidbestrijder kant &amp; klaar 5 l kopen? | Karwei">
            <a:extLst>
              <a:ext uri="{FF2B5EF4-FFF2-40B4-BE49-F238E27FC236}">
                <a16:creationId xmlns:a16="http://schemas.microsoft.com/office/drawing/2014/main" id="{7B4B7FDC-E5A2-41AA-A147-ACA67AA55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7" y="950843"/>
            <a:ext cx="5268775" cy="526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5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E9F801C-C5B7-4D51-A4A5-38C50CC6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19" y="1484244"/>
            <a:ext cx="10605817" cy="38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564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8" ma:contentTypeDescription="Een nieuw document maken." ma:contentTypeScope="" ma:versionID="21f30e843fc08326a90dfcc3df5d88f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d1da33989067915997ea0975e1a45331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E8216D-FD7C-4BCA-B3F0-8E60EBEE847A}"/>
</file>

<file path=customXml/itemProps2.xml><?xml version="1.0" encoding="utf-8"?>
<ds:datastoreItem xmlns:ds="http://schemas.openxmlformats.org/officeDocument/2006/customXml" ds:itemID="{074B739D-02DF-468A-8DB3-2D17F5622E0A}"/>
</file>

<file path=customXml/itemProps3.xml><?xml version="1.0" encoding="utf-8"?>
<ds:datastoreItem xmlns:ds="http://schemas.openxmlformats.org/officeDocument/2006/customXml" ds:itemID="{B8573910-9CD0-4F56-943C-7FCC6DCBF9AB}"/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237</Words>
  <Application>Microsoft Office PowerPoint</Application>
  <PresentationFormat>Breedbeeld</PresentationFormat>
  <Paragraphs>47</Paragraphs>
  <Slides>25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Milieu &amp; Zorg</vt:lpstr>
      <vt:lpstr>Wat is voor jullie / jou milieu ???</vt:lpstr>
      <vt:lpstr>Definitie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hou je thuis rekening met het milieu?</vt:lpstr>
      <vt:lpstr>Hoe ver ga je?</vt:lpstr>
      <vt:lpstr>PowerPoint-presentatie</vt:lpstr>
      <vt:lpstr>De school – hoe gaat het daar?</vt:lpstr>
      <vt:lpstr>Glastuinbouw</vt:lpstr>
      <vt:lpstr>Voordelen kweken in de kas</vt:lpstr>
      <vt:lpstr>Nadelen</vt:lpstr>
      <vt:lpstr>PowerPoint-presentatie</vt:lpstr>
      <vt:lpstr>Duurzame Teelt</vt:lpstr>
      <vt:lpstr>PowerPoint-presentatie</vt:lpstr>
      <vt:lpstr>Stelling:</vt:lpstr>
      <vt:lpstr>PowerPoint-presentatie</vt:lpstr>
      <vt:lpstr>Opdracht: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Milieu &amp; Zorg</dc:title>
  <dc:creator>Edgar Voortman</dc:creator>
  <cp:lastModifiedBy>Edgar Voortman</cp:lastModifiedBy>
  <cp:revision>43</cp:revision>
  <dcterms:created xsi:type="dcterms:W3CDTF">2020-12-08T08:57:50Z</dcterms:created>
  <dcterms:modified xsi:type="dcterms:W3CDTF">2020-12-13T20:33:34Z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